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3"/>
    <p:sldId id="716" r:id="rId4"/>
    <p:sldId id="535" r:id="rId5"/>
    <p:sldId id="257" r:id="rId7"/>
    <p:sldId id="437" r:id="rId8"/>
    <p:sldId id="267" r:id="rId9"/>
    <p:sldId id="265" r:id="rId10"/>
    <p:sldId id="264" r:id="rId11"/>
    <p:sldId id="263" r:id="rId12"/>
    <p:sldId id="262" r:id="rId13"/>
    <p:sldId id="261" r:id="rId14"/>
    <p:sldId id="260" r:id="rId15"/>
    <p:sldId id="356" r:id="rId16"/>
    <p:sldId id="259" r:id="rId17"/>
    <p:sldId id="634" r:id="rId18"/>
    <p:sldId id="258" r:id="rId19"/>
    <p:sldId id="441" r:id="rId20"/>
    <p:sldId id="633" r:id="rId21"/>
    <p:sldId id="271" r:id="rId22"/>
    <p:sldId id="273" r:id="rId23"/>
    <p:sldId id="269" r:id="rId24"/>
    <p:sldId id="635" r:id="rId25"/>
    <p:sldId id="442" r:id="rId26"/>
    <p:sldId id="277" r:id="rId27"/>
    <p:sldId id="276" r:id="rId28"/>
    <p:sldId id="300" r:id="rId29"/>
    <p:sldId id="281" r:id="rId30"/>
    <p:sldId id="279" r:id="rId31"/>
    <p:sldId id="280" r:id="rId32"/>
    <p:sldId id="284" r:id="rId33"/>
    <p:sldId id="345" r:id="rId34"/>
    <p:sldId id="287" r:id="rId35"/>
    <p:sldId id="298" r:id="rId36"/>
    <p:sldId id="288" r:id="rId37"/>
    <p:sldId id="296" r:id="rId38"/>
    <p:sldId id="297" r:id="rId39"/>
    <p:sldId id="299" r:id="rId40"/>
    <p:sldId id="285" r:id="rId41"/>
    <p:sldId id="290" r:id="rId42"/>
    <p:sldId id="291" r:id="rId43"/>
    <p:sldId id="289" r:id="rId44"/>
    <p:sldId id="302" r:id="rId45"/>
    <p:sldId id="295" r:id="rId46"/>
    <p:sldId id="292" r:id="rId47"/>
    <p:sldId id="293" r:id="rId48"/>
    <p:sldId id="294" r:id="rId49"/>
    <p:sldId id="301" r:id="rId50"/>
    <p:sldId id="303" r:id="rId51"/>
    <p:sldId id="304" r:id="rId52"/>
    <p:sldId id="306" r:id="rId53"/>
    <p:sldId id="317" r:id="rId54"/>
    <p:sldId id="316" r:id="rId55"/>
    <p:sldId id="314" r:id="rId56"/>
    <p:sldId id="308" r:id="rId57"/>
    <p:sldId id="310" r:id="rId58"/>
    <p:sldId id="311" r:id="rId59"/>
    <p:sldId id="312" r:id="rId60"/>
    <p:sldId id="313" r:id="rId61"/>
    <p:sldId id="315" r:id="rId62"/>
    <p:sldId id="318" r:id="rId63"/>
    <p:sldId id="334" r:id="rId64"/>
    <p:sldId id="343" r:id="rId65"/>
    <p:sldId id="344" r:id="rId66"/>
    <p:sldId id="319" r:id="rId67"/>
    <p:sldId id="321" r:id="rId68"/>
    <p:sldId id="636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2" r:id="rId79"/>
    <p:sldId id="331" r:id="rId80"/>
    <p:sldId id="352" r:id="rId81"/>
    <p:sldId id="333" r:id="rId82"/>
    <p:sldId id="350" r:id="rId83"/>
    <p:sldId id="338" r:id="rId84"/>
    <p:sldId id="337" r:id="rId85"/>
    <p:sldId id="347" r:id="rId86"/>
    <p:sldId id="348" r:id="rId87"/>
    <p:sldId id="339" r:id="rId88"/>
    <p:sldId id="341" r:id="rId89"/>
    <p:sldId id="714" r:id="rId90"/>
    <p:sldId id="812" r:id="rId91"/>
    <p:sldId id="637" r:id="rId92"/>
    <p:sldId id="639" r:id="rId93"/>
    <p:sldId id="715" r:id="rId94"/>
    <p:sldId id="532" r:id="rId95"/>
    <p:sldId id="533" r:id="rId96"/>
    <p:sldId id="536" r:id="rId97"/>
    <p:sldId id="810" r:id="rId98"/>
    <p:sldId id="534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yougetsignal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Security Engineering 101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latin typeface="DejaVu Serif" charset="0"/>
              </a:rPr>
              <a:t>Ethical Hacking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3793" y="3161665"/>
            <a:ext cx="48437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 Wahal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3553" y="5953760"/>
            <a:ext cx="640334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IIT Madras, Research Park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Search engine machine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Google.com</a:t>
            </a:r>
            <a:endParaRPr lang="en-US" sz="2800" b="1" dirty="0" smtClean="0"/>
          </a:p>
          <a:p>
            <a:r>
              <a:rPr lang="en-US" sz="2800" b="1" dirty="0" smtClean="0"/>
              <a:t>Bing search bar</a:t>
            </a:r>
            <a:endParaRPr lang="en-US" sz="2800" b="1" dirty="0" smtClean="0"/>
          </a:p>
          <a:p>
            <a:r>
              <a:rPr lang="en-US" sz="2800" b="1" dirty="0" smtClean="0"/>
              <a:t>Yahoo search bar</a:t>
            </a:r>
            <a:endParaRPr lang="en-US" sz="2800" b="1" dirty="0" smtClean="0"/>
          </a:p>
          <a:p>
            <a:r>
              <a:rPr lang="en-US" sz="2800" b="1" dirty="0" smtClean="0"/>
              <a:t>Facebook</a:t>
            </a:r>
            <a:endParaRPr lang="en-US" sz="2800" b="1" dirty="0" smtClean="0"/>
          </a:p>
          <a:p>
            <a:r>
              <a:rPr lang="en-US" sz="2800" b="1" dirty="0" smtClean="0"/>
              <a:t>Twitter</a:t>
            </a: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699" y="447499"/>
            <a:ext cx="8770571" cy="156071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to protect yourself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" y="1719986"/>
            <a:ext cx="8770571" cy="404313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Don’t register in any website</a:t>
            </a:r>
            <a:endParaRPr lang="en-US" sz="2400" b="1" dirty="0" smtClean="0"/>
          </a:p>
          <a:p>
            <a:r>
              <a:rPr lang="en-US" sz="2400" b="1" dirty="0" smtClean="0"/>
              <a:t>Don’t come with your real name and identity to internet</a:t>
            </a:r>
            <a:endParaRPr lang="en-US" sz="2400" b="1" dirty="0" smtClean="0"/>
          </a:p>
          <a:p>
            <a:r>
              <a:rPr lang="en-US" sz="2400" b="1" dirty="0" smtClean="0"/>
              <a:t>Don’t trust anyone in internet</a:t>
            </a:r>
            <a:endParaRPr lang="en-US" sz="2400" b="1" dirty="0" smtClean="0"/>
          </a:p>
          <a:p>
            <a:r>
              <a:rPr lang="en-US" sz="2400" b="1" dirty="0" smtClean="0"/>
              <a:t>Don’t post your photo &amp; video in any website</a:t>
            </a:r>
            <a:endParaRPr lang="en-US" sz="2400" b="1" dirty="0" smtClean="0"/>
          </a:p>
          <a:p>
            <a:r>
              <a:rPr lang="en-US" sz="2400" b="1" dirty="0" smtClean="0"/>
              <a:t>Hide your IP Address</a:t>
            </a:r>
            <a:endParaRPr lang="en-US" sz="2400" b="1" dirty="0" smtClean="0"/>
          </a:p>
          <a:p>
            <a:r>
              <a:rPr lang="en-US" sz="2400" b="1" dirty="0" smtClean="0"/>
              <a:t>Hid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your MAC Address</a:t>
            </a:r>
            <a:endParaRPr lang="en-US" sz="2400" b="1" dirty="0" smtClean="0"/>
          </a:p>
          <a:p>
            <a:r>
              <a:rPr lang="en-US" sz="2400" b="1" dirty="0" smtClean="0"/>
              <a:t>Don’t use public computer</a:t>
            </a:r>
            <a:endParaRPr lang="en-US" sz="2400" b="1" dirty="0" smtClean="0"/>
          </a:p>
          <a:p>
            <a:r>
              <a:rPr lang="en-US" sz="2400" b="1" dirty="0" smtClean="0"/>
              <a:t>Don’t use cyber cafe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Scanning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With Nmap</a:t>
            </a:r>
            <a:r>
              <a:rPr lang="en-US" dirty="0" smtClean="0">
                <a:solidFill>
                  <a:srgbClr val="FF0000"/>
                </a:solidFill>
                <a:latin typeface="DejaVu Serif" charset="0"/>
              </a:rPr>
              <a:t> </a:t>
            </a:r>
            <a:endParaRPr lang="en-US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0580"/>
            <a:ext cx="10515600" cy="28079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3200" b="1" dirty="0"/>
              <a:t>Let's Demonstrate This !</a:t>
            </a:r>
            <a:endParaRPr lang="x-none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Address you should not ping &amp;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2059940"/>
            <a:ext cx="8596630" cy="3981450"/>
          </a:xfrm>
        </p:spPr>
        <p:txBody>
          <a:bodyPr>
            <a:normAutofit lnSpcReduction="10000"/>
          </a:bodyPr>
          <a:lstStyle/>
          <a:p>
            <a:r>
              <a:rPr lang="x-none" altLang="en-US" sz="2000" dirty="0"/>
              <a:t>MHRD, GOI</a:t>
            </a:r>
            <a:r>
              <a:rPr lang="en-US" sz="2000" dirty="0"/>
              <a:t> </a:t>
            </a:r>
            <a:r>
              <a:rPr lang="en-US" sz="2000" dirty="0" smtClean="0"/>
              <a:t>ADDRESSES</a:t>
            </a:r>
            <a:endParaRPr lang="en-US" sz="2000" dirty="0" smtClean="0"/>
          </a:p>
          <a:p>
            <a:r>
              <a:rPr lang="x-none" altLang="en-US" sz="2000" dirty="0" smtClean="0"/>
              <a:t>ISRO, DRDO and Military Intelligence Addresses</a:t>
            </a:r>
            <a:endParaRPr lang="x-none" altLang="en-US" sz="2000" dirty="0" smtClean="0"/>
          </a:p>
          <a:p>
            <a:r>
              <a:rPr lang="en-US" sz="2000" dirty="0"/>
              <a:t>Army Information Systems Center</a:t>
            </a:r>
            <a:endParaRPr lang="en-US" sz="2000" dirty="0"/>
          </a:p>
          <a:p>
            <a:r>
              <a:rPr lang="en-US" sz="2000" dirty="0"/>
              <a:t>Defense Information Systems </a:t>
            </a:r>
            <a:r>
              <a:rPr lang="en-US" sz="2000" dirty="0" smtClean="0"/>
              <a:t>Agency</a:t>
            </a:r>
            <a:endParaRPr lang="en-US" sz="2000" dirty="0"/>
          </a:p>
          <a:p>
            <a:r>
              <a:rPr lang="en-US" sz="2000" dirty="0"/>
              <a:t>Royal Signals and Radar Establishment</a:t>
            </a:r>
            <a:endParaRPr lang="en-US" sz="2000" dirty="0"/>
          </a:p>
          <a:p>
            <a:r>
              <a:rPr lang="en-US" sz="2000" dirty="0"/>
              <a:t>NASA Ames Research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Lewis Network Control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Johnson Space Center </a:t>
            </a:r>
            <a:endParaRPr lang="en-US" sz="2000" dirty="0"/>
          </a:p>
          <a:p>
            <a:r>
              <a:rPr lang="en-US" sz="2000" dirty="0" smtClean="0"/>
              <a:t>Air </a:t>
            </a:r>
            <a:r>
              <a:rPr lang="en-US" sz="2000" dirty="0"/>
              <a:t>Force Academy </a:t>
            </a:r>
            <a:endParaRPr lang="en-US" sz="2000" dirty="0"/>
          </a:p>
          <a:p>
            <a:r>
              <a:rPr lang="en-US" sz="2000" dirty="0"/>
              <a:t>Langley Air Force 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42510" y="557403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0431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Ping pocket</a:t>
            </a:r>
            <a:endParaRPr lang="en-US" sz="3200" b="1" dirty="0" smtClean="0"/>
          </a:p>
          <a:p>
            <a:r>
              <a:rPr lang="en-US" sz="3200" b="1" dirty="0" smtClean="0"/>
              <a:t>Angry ip scanner</a:t>
            </a:r>
            <a:endParaRPr lang="en-US" sz="3200" b="1" dirty="0" smtClean="0"/>
          </a:p>
          <a:p>
            <a:r>
              <a:rPr lang="en-US" sz="3200" b="1" dirty="0" smtClean="0"/>
              <a:t>Solar wind engineer toolset </a:t>
            </a:r>
            <a:endParaRPr lang="en-US" sz="3200" b="1" dirty="0" smtClean="0"/>
          </a:p>
          <a:p>
            <a:r>
              <a:rPr lang="en-US" sz="3200" b="1" dirty="0" smtClean="0"/>
              <a:t>Nmap</a:t>
            </a:r>
            <a:endParaRPr lang="en-US" sz="3200" b="1" dirty="0" smtClean="0"/>
          </a:p>
          <a:p>
            <a:r>
              <a:rPr lang="en-US" sz="3600" b="1" dirty="0" smtClean="0">
                <a:hlinkClick r:id="rId1"/>
              </a:rPr>
              <a:t>www.angryip.com</a:t>
            </a:r>
            <a:endParaRPr lang="en-US" sz="3600" b="1" dirty="0" smtClean="0">
              <a:hlinkClick r:id="rId1"/>
            </a:endParaRPr>
          </a:p>
          <a:p>
            <a:r>
              <a:rPr lang="en-US" sz="3600" b="1" dirty="0" smtClean="0">
                <a:hlinkClick r:id="rId2"/>
              </a:rPr>
              <a:t>www.solarwinds.com</a:t>
            </a:r>
            <a:endParaRPr lang="en-US" sz="3600" b="1" dirty="0" smtClean="0">
              <a:hlinkClick r:id="rId2"/>
            </a:endParaRPr>
          </a:p>
          <a:p>
            <a:endParaRPr lang="en-US" sz="3600" b="1" dirty="0" smtClean="0"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425065"/>
            <a:ext cx="11840845" cy="1325880"/>
          </a:xfrm>
        </p:spPr>
        <p:txBody>
          <a:bodyPr>
            <a:noAutofit/>
          </a:bodyPr>
          <a:p>
            <a:pPr algn="ctr"/>
            <a:r>
              <a:rPr lang="x-none" altLang="en-US" sz="5400">
                <a:solidFill>
                  <a:srgbClr val="FF0000"/>
                </a:solidFill>
                <a:latin typeface="DejaVu Serif" charset="0"/>
              </a:rPr>
              <a:t>Port Scanning With Python Scripts</a:t>
            </a:r>
            <a:endParaRPr lang="x-none" altLang="en-US" sz="5400">
              <a:solidFill>
                <a:srgbClr val="FF0000"/>
              </a:solidFill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610235"/>
            <a:ext cx="10819765" cy="1158875"/>
          </a:xfrm>
        </p:spPr>
        <p:txBody>
          <a:bodyPr>
            <a:normAutofit fontScale="90000"/>
          </a:bodyPr>
          <a:lstStyle/>
          <a:p>
            <a:r>
              <a:rPr lang="x-none" altLang="en-US" sz="5400" dirty="0" smtClean="0">
                <a:solidFill>
                  <a:srgbClr val="FF0000"/>
                </a:solidFill>
                <a:latin typeface="DejaVu Serif" charset="0"/>
              </a:rPr>
              <a:t>Childish Protection Techniques</a:t>
            </a:r>
            <a:endParaRPr lang="x-none" alt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484" y="202565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Close all open ports</a:t>
            </a:r>
            <a:endParaRPr lang="en-US" sz="2800" dirty="0" smtClean="0"/>
          </a:p>
          <a:p>
            <a:r>
              <a:rPr lang="en-US" sz="2800" dirty="0" smtClean="0"/>
              <a:t>Firewall</a:t>
            </a:r>
            <a:endParaRPr lang="en-US" sz="2800" dirty="0" smtClean="0"/>
          </a:p>
          <a:p>
            <a:r>
              <a:rPr lang="en-US" sz="2800" dirty="0" err="1" smtClean="0"/>
              <a:t>Comodo</a:t>
            </a:r>
            <a:r>
              <a:rPr lang="en-US" sz="2800" dirty="0" smtClean="0"/>
              <a:t> firewall</a:t>
            </a:r>
            <a:endParaRPr lang="en-US" sz="2800" dirty="0" smtClean="0"/>
          </a:p>
          <a:p>
            <a:r>
              <a:rPr lang="en-US" sz="2800" dirty="0" smtClean="0"/>
              <a:t>Firewall </a:t>
            </a:r>
            <a:r>
              <a:rPr lang="en-US" sz="2800" dirty="0" err="1" smtClean="0"/>
              <a:t>zen</a:t>
            </a:r>
            <a:r>
              <a:rPr lang="en-US" sz="2800" dirty="0" smtClean="0"/>
              <a:t> alarm</a:t>
            </a:r>
            <a:endParaRPr lang="en-US" sz="2800" dirty="0" smtClean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vpn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Use proxy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456690" y="213614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What are Firewalls?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319786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642553" y="3335020"/>
            <a:ext cx="690626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How do they work?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0143" y="478155"/>
            <a:ext cx="796671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Oh wait dude.... Go slow. Rewind.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30195" y="5858510"/>
            <a:ext cx="6287135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24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Example: IIT Madras Boundries/Fences</a:t>
            </a:r>
            <a:endParaRPr lang="x-none" altLang="en-US" sz="24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13335"/>
            <a:ext cx="12162790" cy="683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10" y="784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IP &amp; 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rox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ies</a:t>
            </a:r>
            <a:endParaRPr lang="x-none" altLang="en-US" sz="6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5860"/>
            <a:ext cx="10515600" cy="374205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What is an IP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M</a:t>
            </a:r>
            <a:r>
              <a:rPr lang="en-US" sz="4000" b="1" dirty="0" smtClean="0"/>
              <a:t>ac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P</a:t>
            </a:r>
            <a:r>
              <a:rPr lang="en-US" sz="4000" b="1" dirty="0" smtClean="0"/>
              <a:t>roxy </a:t>
            </a:r>
            <a:r>
              <a:rPr lang="x-none" altLang="en-US" sz="4000" b="1" dirty="0" smtClean="0"/>
              <a:t>?</a:t>
            </a:r>
            <a:r>
              <a:rPr lang="en-US" sz="4000" b="1" dirty="0" smtClean="0"/>
              <a:t> </a:t>
            </a:r>
            <a:endParaRPr lang="en-US" sz="4000" b="1" dirty="0" smtClean="0"/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2538095" y="508635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4293870"/>
          </a:xfrm>
        </p:spPr>
        <p:txBody>
          <a:bodyPr>
            <a:noAutofit/>
          </a:bodyPr>
          <a:p>
            <a:pPr algn="ctr"/>
            <a:r>
              <a:rPr lang="x-none" altLang="en-US" sz="6600">
                <a:solidFill>
                  <a:srgbClr val="FF0000"/>
                </a:solidFill>
                <a:latin typeface="DejaVu Serif" charset="0"/>
              </a:rPr>
              <a:t>Academic Researchers </a:t>
            </a:r>
            <a:r>
              <a:rPr lang="x-none" altLang="en-US" sz="6600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Vs.</a:t>
            </a:r>
            <a:r>
              <a:rPr lang="x-none" altLang="en-US" sz="6600">
                <a:solidFill>
                  <a:srgbClr val="FF0000"/>
                </a:solidFill>
                <a:latin typeface="DejaVu Serif" charset="0"/>
              </a:rPr>
              <a:t> </a:t>
            </a:r>
            <a:br>
              <a:rPr lang="x-none" altLang="en-US" sz="6600">
                <a:solidFill>
                  <a:srgbClr val="FF0000"/>
                </a:solidFill>
                <a:latin typeface="DejaVu Serif" charset="0"/>
              </a:rPr>
            </a:br>
            <a:r>
              <a:rPr lang="x-none" altLang="en-US" sz="6600">
                <a:solidFill>
                  <a:schemeClr val="tx1"/>
                </a:solidFill>
                <a:latin typeface="DejaVu Serif" charset="0"/>
              </a:rPr>
              <a:t>Industry Experts</a:t>
            </a:r>
            <a:endParaRPr lang="x-none" altLang="en-US" sz="6600">
              <a:solidFill>
                <a:schemeClr val="tx1"/>
              </a:solidFill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180"/>
            <a:ext cx="10515600" cy="152844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IP v4 &amp; </a:t>
            </a:r>
            <a:r>
              <a:rPr lang="x-none" altLang="en-US" sz="6000" dirty="0">
                <a:solidFill>
                  <a:srgbClr val="FF0000"/>
                </a:solidFill>
                <a:latin typeface="DejaVu Serif" charset="0"/>
              </a:rPr>
              <a:t>IP</a:t>
            </a:r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 v6</a:t>
            </a:r>
            <a:endParaRPr lang="en-US" sz="6000" dirty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525"/>
            <a:ext cx="10515600" cy="37420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to change your </a:t>
            </a:r>
            <a:r>
              <a:rPr lang="x-none" altLang="en-US" sz="3200" b="1" dirty="0" smtClean="0"/>
              <a:t>IP ? -- VPNs</a:t>
            </a:r>
            <a:endParaRPr lang="x-none" altLang="en-US" sz="3200" b="1" dirty="0" smtClean="0"/>
          </a:p>
          <a:p>
            <a:r>
              <a:rPr lang="x-none" altLang="en-US" sz="3200" b="1" dirty="0" smtClean="0"/>
              <a:t>H</a:t>
            </a:r>
            <a:r>
              <a:rPr lang="en-US" sz="3200" b="1" dirty="0" smtClean="0"/>
              <a:t>ow to find location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r>
              <a:rPr lang="en-US" sz="3200" b="1" dirty="0" smtClean="0"/>
              <a:t>How to trace an email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9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DejaVu Serif" charset="0"/>
              </a:rPr>
              <a:t>PROXY</a:t>
            </a:r>
            <a:endParaRPr lang="en-US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3030"/>
            <a:ext cx="10515600" cy="352488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Psiphon</a:t>
            </a:r>
            <a:endParaRPr lang="en-US" sz="2800" b="1" dirty="0" smtClean="0"/>
          </a:p>
          <a:p>
            <a:r>
              <a:rPr lang="en-US" sz="2800" b="1" dirty="0" smtClean="0"/>
              <a:t>Anonymiser.ru</a:t>
            </a:r>
            <a:endParaRPr lang="en-US" sz="2800" b="1" dirty="0" smtClean="0"/>
          </a:p>
          <a:p>
            <a:r>
              <a:rPr lang="en-US" sz="2800" b="1" dirty="0" smtClean="0"/>
              <a:t>Anonymous-surfin.com</a:t>
            </a:r>
            <a:endParaRPr lang="en-US" sz="2800" b="1" dirty="0" smtClean="0"/>
          </a:p>
          <a:p>
            <a:r>
              <a:rPr lang="en-US" sz="2800" b="1" dirty="0" smtClean="0"/>
              <a:t>Hotspot shield</a:t>
            </a:r>
            <a:endParaRPr lang="en-US" sz="2800" b="1" dirty="0" smtClean="0"/>
          </a:p>
          <a:p>
            <a:r>
              <a:rPr lang="en-US" sz="2800" b="1" dirty="0" smtClean="0"/>
              <a:t>Tor 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7765" y="97980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464185"/>
            <a:ext cx="12231370" cy="614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187833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Enumeration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48423" y="3104515"/>
            <a:ext cx="9494520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Another exaggerated security word.</a:t>
            </a:r>
            <a:endParaRPr lang="x-none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68940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48895"/>
            <a:ext cx="12143740" cy="66548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" y="6985"/>
            <a:ext cx="11395710" cy="68453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80"/>
            <a:ext cx="10515600" cy="1325563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DejaVu Serif" charset="0"/>
              </a:rPr>
              <a:t>System &amp; Password Hacking</a:t>
            </a:r>
            <a:endParaRPr 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36240"/>
            <a:ext cx="10363835" cy="338074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Brut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force</a:t>
            </a:r>
            <a:endParaRPr lang="en-US" sz="2400" b="1" dirty="0" smtClean="0"/>
          </a:p>
          <a:p>
            <a:r>
              <a:rPr lang="en-US" sz="2400" b="1" dirty="0" smtClean="0"/>
              <a:t>Dictionary</a:t>
            </a:r>
            <a:endParaRPr lang="en-US" sz="2400" b="1" dirty="0" smtClean="0"/>
          </a:p>
          <a:p>
            <a:r>
              <a:rPr lang="en-US" sz="2400" b="1" dirty="0" smtClean="0"/>
              <a:t>Software</a:t>
            </a:r>
            <a:endParaRPr lang="en-US" sz="2400" b="1" dirty="0" smtClean="0"/>
          </a:p>
          <a:p>
            <a:r>
              <a:rPr lang="en-US" sz="2400" b="1" dirty="0" smtClean="0"/>
              <a:t>Key logger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r>
              <a:rPr lang="en-US" sz="2400" b="1" dirty="0" smtClean="0"/>
              <a:t>Live boot</a:t>
            </a:r>
            <a:endParaRPr lang="en-US" sz="2400" b="1" dirty="0" smtClean="0"/>
          </a:p>
          <a:p>
            <a:r>
              <a:rPr lang="en-US" sz="2400" b="1" dirty="0" smtClean="0"/>
              <a:t>Linux </a:t>
            </a:r>
            <a:r>
              <a:rPr lang="x-none" altLang="en-US" sz="2400" b="1" dirty="0" smtClean="0"/>
              <a:t>-- Root Pswd Hacking through Boot.</a:t>
            </a:r>
            <a:endParaRPr lang="x-none" altLang="en-US" sz="2400" b="1" dirty="0" smtClean="0"/>
          </a:p>
          <a:p>
            <a:r>
              <a:rPr lang="en-US" sz="2400" b="1" dirty="0" smtClean="0"/>
              <a:t>Hardware </a:t>
            </a:r>
            <a:r>
              <a:rPr lang="x-none" altLang="en-US" sz="2400" b="1" dirty="0" smtClean="0"/>
              <a:t>-- Battery Removal</a:t>
            </a:r>
            <a:endParaRPr lang="x-none" altLang="en-US" sz="24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60015" y="157607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Lessons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I learned the Hard Way !</a:t>
            </a:r>
            <a:endParaRPr lang="x-none" altLang="en-US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79781" y="3202305"/>
            <a:ext cx="11252835" cy="2529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Windows == Sucks &amp; Linux == Rocks.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Programming elevates your advantages.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C|EH != Real Hacking &amp; CISSP == Real Hacking.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Thou can never learn entire field of Security.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Knowledge of Networking is Paramount.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" y="-85090"/>
            <a:ext cx="12192000" cy="69449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421" cy="66534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1"/>
            <a:ext cx="12192000" cy="70986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" y="-30480"/>
            <a:ext cx="12194540" cy="696087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5080"/>
            <a:ext cx="12181840" cy="683958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" y="17145"/>
            <a:ext cx="12191365" cy="684022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284075" cy="691896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270"/>
            <a:ext cx="12211685" cy="688848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0264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Agendas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2144395"/>
            <a:ext cx="5431155" cy="393890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DejaVu Serif" charset="0"/>
              </a:rPr>
              <a:t>Foot </a:t>
            </a:r>
            <a:r>
              <a:rPr lang="x-none" altLang="en-US" dirty="0" smtClean="0">
                <a:latin typeface="DejaVu Serif" charset="0"/>
              </a:rPr>
              <a:t>P</a:t>
            </a:r>
            <a:r>
              <a:rPr lang="en-US" dirty="0" smtClean="0">
                <a:latin typeface="DejaVu Serif" charset="0"/>
              </a:rPr>
              <a:t>rinting</a:t>
            </a:r>
            <a:endParaRPr lang="en-US" dirty="0" smtClean="0">
              <a:latin typeface="DejaVu Serif" charset="0"/>
            </a:endParaRPr>
          </a:p>
          <a:p>
            <a:r>
              <a:rPr lang="x-none" altLang="en-US" dirty="0" smtClean="0">
                <a:latin typeface="DejaVu Serif" charset="0"/>
              </a:rPr>
              <a:t>S</a:t>
            </a:r>
            <a:r>
              <a:rPr lang="en-US" dirty="0" smtClean="0">
                <a:latin typeface="DejaVu Serif" charset="0"/>
              </a:rPr>
              <a:t>canning </a:t>
            </a:r>
            <a:r>
              <a:rPr lang="x-none" altLang="en-US" dirty="0" smtClean="0">
                <a:latin typeface="DejaVu Serif" charset="0"/>
              </a:rPr>
              <a:t>-- NMap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Enumeration</a:t>
            </a:r>
            <a:endParaRPr 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System </a:t>
            </a:r>
            <a:r>
              <a:rPr lang="x-none" altLang="en-US" dirty="0" smtClean="0">
                <a:latin typeface="DejaVu Serif" charset="0"/>
              </a:rPr>
              <a:t>H</a:t>
            </a:r>
            <a:r>
              <a:rPr lang="en-US" dirty="0" smtClean="0">
                <a:latin typeface="DejaVu Serif" charset="0"/>
              </a:rPr>
              <a:t>acking </a:t>
            </a:r>
            <a:r>
              <a:rPr lang="x-none" altLang="en-US" dirty="0" smtClean="0">
                <a:latin typeface="DejaVu Serif" charset="0"/>
              </a:rPr>
              <a:t>-- Metasploit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Phishing </a:t>
            </a:r>
            <a:r>
              <a:rPr lang="x-none" altLang="en-US" dirty="0" smtClean="0">
                <a:latin typeface="DejaVu Serif" charset="0"/>
              </a:rPr>
              <a:t>-- Social Engineering Toolkit</a:t>
            </a:r>
            <a:endParaRPr lang="en-US" dirty="0" smtClean="0"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7125" y="2159000"/>
            <a:ext cx="4057015" cy="3376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Steganography 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x-none" altLang="en-US" sz="2800" dirty="0" smtClean="0">
                <a:latin typeface="DejaVu Serif" charset="0"/>
                <a:sym typeface="+mn-ea"/>
              </a:rPr>
              <a:t>P</a:t>
            </a:r>
            <a:r>
              <a:rPr lang="en-US" sz="2800" dirty="0" smtClean="0">
                <a:latin typeface="DejaVu Serif" charset="0"/>
                <a:sym typeface="+mn-ea"/>
              </a:rPr>
              <a:t>rox</a:t>
            </a:r>
            <a:r>
              <a:rPr lang="x-none" altLang="en-US" sz="2800" dirty="0" smtClean="0">
                <a:latin typeface="DejaVu Serif" charset="0"/>
                <a:sym typeface="+mn-ea"/>
              </a:rPr>
              <a:t>ies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I</a:t>
            </a:r>
            <a:r>
              <a:rPr lang="x-none" altLang="en-US" sz="2800" dirty="0" smtClean="0">
                <a:latin typeface="DejaVu Serif" charset="0"/>
                <a:sym typeface="+mn-ea"/>
              </a:rPr>
              <a:t>nternet Protocol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Malware &amp; viruses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Trojan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Sniffing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Cryptography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31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Spy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w</a:t>
            </a:r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are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9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4625" y="386651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547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1"/>
            <a:ext cx="12003735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96273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0"/>
            <a:ext cx="1209574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Languages Required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2171065"/>
            <a:ext cx="5431155" cy="3477895"/>
          </a:xfrm>
        </p:spPr>
        <p:txBody>
          <a:bodyPr>
            <a:noAutofit/>
          </a:bodyPr>
          <a:lstStyle/>
          <a:p>
            <a:r>
              <a:rPr lang="x-none" dirty="0" smtClean="0">
                <a:latin typeface="DejaVu Serif" charset="0"/>
              </a:rPr>
              <a:t>Python [ 2.7 or above]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Ruby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Shell Scripts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Perl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C/C++</a:t>
            </a:r>
            <a:endParaRPr lang="x-none" dirty="0" smtClean="0"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DejaVu Serif" charset="0"/>
              </a:rPr>
              <a:t>Trojan</a:t>
            </a:r>
            <a:r>
              <a:rPr lang="x-none" altLang="en-US" sz="80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8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41090"/>
            <a:ext cx="10515600" cy="2536190"/>
          </a:xfrm>
        </p:spPr>
        <p:txBody>
          <a:bodyPr>
            <a:normAutofit/>
          </a:bodyPr>
          <a:lstStyle/>
          <a:p>
            <a:r>
              <a:rPr lang="x-none" sz="2800" b="1" dirty="0" smtClean="0"/>
              <a:t>Story Behind Trojans.</a:t>
            </a:r>
            <a:endParaRPr lang="x-none" sz="2800" b="1" dirty="0" smtClean="0"/>
          </a:p>
          <a:p>
            <a:r>
              <a:rPr lang="en-US" sz="2800" b="1" dirty="0" smtClean="0"/>
              <a:t>How do </a:t>
            </a:r>
            <a:r>
              <a:rPr lang="x-none" altLang="en-US" sz="2800" b="1" dirty="0" smtClean="0"/>
              <a:t>they</a:t>
            </a:r>
            <a:r>
              <a:rPr lang="en-US" sz="2800" b="1" dirty="0" smtClean="0"/>
              <a:t> work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r>
              <a:rPr lang="en-US" sz="2800" b="1" dirty="0" smtClean="0"/>
              <a:t>How Trojans come to the system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12"/>
            <a:ext cx="12192000" cy="70144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0"/>
            <a:ext cx="12464716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37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41" y="-300790"/>
            <a:ext cx="12360442" cy="71587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94222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158" y="568345"/>
            <a:ext cx="10501113" cy="1560716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Foot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rinting</a:t>
            </a:r>
            <a:endParaRPr lang="en-US" sz="72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1890"/>
            <a:ext cx="10515600" cy="3755390"/>
          </a:xfrm>
        </p:spPr>
        <p:txBody>
          <a:bodyPr/>
          <a:lstStyle/>
          <a:p>
            <a:pPr marL="0" indent="0" algn="ctr">
              <a:buNone/>
            </a:pPr>
            <a:r>
              <a:rPr lang="x-none" altLang="en-US" sz="3200" dirty="0" smtClean="0"/>
              <a:t>In layman terms...</a:t>
            </a:r>
            <a:endParaRPr lang="x-none" alt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x-none" altLang="en-US" sz="3600" i="1" dirty="0" smtClean="0"/>
              <a:t>Foot-Printing is c</a:t>
            </a:r>
            <a:r>
              <a:rPr lang="en-US" sz="3600" i="1" dirty="0" smtClean="0"/>
              <a:t>ollecting much information about target &amp; victim website</a:t>
            </a:r>
            <a:r>
              <a:rPr lang="x-none" altLang="en-US" sz="3600" i="1" dirty="0" smtClean="0"/>
              <a:t>, </a:t>
            </a:r>
            <a:r>
              <a:rPr lang="en-US" sz="3600" i="1" dirty="0" smtClean="0"/>
              <a:t>organization </a:t>
            </a:r>
            <a:r>
              <a:rPr lang="x-none" altLang="en-US" sz="3600" i="1" dirty="0" smtClean="0"/>
              <a:t>or a particular </a:t>
            </a:r>
            <a:r>
              <a:rPr lang="en-US" sz="3600" i="1" dirty="0" smtClean="0"/>
              <a:t>Network</a:t>
            </a:r>
            <a:r>
              <a:rPr lang="x-none" altLang="en-US" sz="3600" i="1" dirty="0" smtClean="0"/>
              <a:t>.</a:t>
            </a:r>
            <a:endParaRPr lang="x-none" altLang="en-US" sz="3600" i="1" dirty="0" smtClean="0"/>
          </a:p>
          <a:p>
            <a:pPr marL="0" indent="0" algn="ctr">
              <a:buNone/>
            </a:pPr>
            <a:endParaRPr lang="x-none" altLang="en-US" sz="3600" dirty="0" smtClean="0"/>
          </a:p>
          <a:p>
            <a:pPr marL="0" indent="0" algn="ctr">
              <a:buNone/>
            </a:pPr>
            <a:endParaRPr lang="x-none" altLang="en-US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032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9" y="0"/>
            <a:ext cx="12492789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6600" dirty="0" smtClean="0">
                <a:solidFill>
                  <a:srgbClr val="FF0000"/>
                </a:solidFill>
                <a:latin typeface="DejaVu Serif" charset="0"/>
              </a:rPr>
              <a:t>Remote Administration Tools [RATs]</a:t>
            </a:r>
            <a:endParaRPr lang="x-none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4760" y="355536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8800" dirty="0" smtClean="0">
                <a:solidFill>
                  <a:srgbClr val="FF0000"/>
                </a:solidFill>
                <a:latin typeface="DejaVu Serif" charset="0"/>
              </a:rPr>
              <a:t>Viruses &amp; Worms</a:t>
            </a:r>
            <a:endParaRPr lang="x-none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8095" y="310769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Google earth</a:t>
            </a:r>
            <a:endParaRPr lang="en-US" dirty="0" smtClean="0"/>
          </a:p>
          <a:p>
            <a:r>
              <a:rPr lang="en-US" dirty="0" smtClean="0"/>
              <a:t>By using satellite picture</a:t>
            </a:r>
            <a:endParaRPr lang="en-US" dirty="0" smtClean="0"/>
          </a:p>
          <a:p>
            <a:r>
              <a:rPr lang="en-US" dirty="0" smtClean="0"/>
              <a:t>By using Google map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viruses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System or boot sector viruses</a:t>
            </a:r>
            <a:endParaRPr lang="en-US" sz="3200" b="1" dirty="0" smtClean="0"/>
          </a:p>
          <a:p>
            <a:r>
              <a:rPr lang="en-US" sz="3200" b="1" dirty="0" smtClean="0"/>
              <a:t>File and multimedia viruses</a:t>
            </a:r>
            <a:endParaRPr lang="en-US" sz="3200" b="1" dirty="0" smtClean="0"/>
          </a:p>
          <a:p>
            <a:r>
              <a:rPr lang="en-US" sz="3200" b="1" dirty="0" smtClean="0"/>
              <a:t>Macro viruses</a:t>
            </a:r>
            <a:endParaRPr lang="en-US" sz="3200" b="1" dirty="0" smtClean="0"/>
          </a:p>
          <a:p>
            <a:r>
              <a:rPr lang="en-US" sz="3200" b="1" dirty="0" smtClean="0"/>
              <a:t>Cluster viruses</a:t>
            </a:r>
            <a:endParaRPr lang="en-US" sz="3200" b="1" dirty="0" smtClean="0"/>
          </a:p>
          <a:p>
            <a:r>
              <a:rPr lang="en-US" sz="3200" b="1" dirty="0" smtClean="0"/>
              <a:t>Encryption viruses</a:t>
            </a:r>
            <a:endParaRPr lang="en-US" sz="3200" b="1" dirty="0" smtClean="0"/>
          </a:p>
          <a:p>
            <a:r>
              <a:rPr lang="en-US" sz="3200" b="1" dirty="0" smtClean="0"/>
              <a:t>File extension viruses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2565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remove viruses from 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Antiviruses sensor </a:t>
            </a:r>
            <a:endParaRPr lang="en-US" b="1" dirty="0" smtClean="0"/>
          </a:p>
          <a:p>
            <a:r>
              <a:rPr lang="en-US" b="1" dirty="0" smtClean="0"/>
              <a:t>Process monitor tool</a:t>
            </a:r>
            <a:endParaRPr lang="en-US" b="1" dirty="0" smtClean="0"/>
          </a:p>
          <a:p>
            <a:r>
              <a:rPr lang="en-US" b="1" dirty="0" smtClean="0"/>
              <a:t>Debugging tool</a:t>
            </a:r>
            <a:endParaRPr lang="en-US" b="1" dirty="0" smtClean="0"/>
          </a:p>
          <a:p>
            <a:r>
              <a:rPr lang="en-US" b="1" dirty="0" smtClean="0"/>
              <a:t>Installing antivirus</a:t>
            </a:r>
            <a:endParaRPr lang="en-US" b="1" dirty="0" smtClean="0"/>
          </a:p>
          <a:p>
            <a:r>
              <a:rPr lang="en-US" b="1" dirty="0" smtClean="0"/>
              <a:t>Scanning each file</a:t>
            </a:r>
            <a:endParaRPr lang="en-US" b="1" dirty="0" smtClean="0"/>
          </a:p>
          <a:p>
            <a:r>
              <a:rPr lang="en-US" b="1" dirty="0" smtClean="0"/>
              <a:t>Entry checking</a:t>
            </a:r>
            <a:endParaRPr lang="en-US" b="1" dirty="0" smtClean="0"/>
          </a:p>
          <a:p>
            <a:r>
              <a:rPr lang="en-US" b="1" dirty="0" smtClean="0"/>
              <a:t>Viruses and warm countermeasures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0" y="0"/>
            <a:ext cx="12276220" cy="67015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about website</a:t>
            </a:r>
            <a:r>
              <a:rPr lang="x-none" altLang="en-US" dirty="0" smtClean="0"/>
              <a:t>s/webpages</a:t>
            </a:r>
            <a:endParaRPr lang="x-none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www.yougetsignal.com</a:t>
            </a:r>
            <a:endParaRPr lang="en-US" dirty="0"/>
          </a:p>
          <a:p>
            <a:r>
              <a:rPr lang="en-US" dirty="0" smtClean="0"/>
              <a:t>Domain name</a:t>
            </a:r>
            <a:endParaRPr lang="en-US" dirty="0" smtClean="0"/>
          </a:p>
          <a:p>
            <a:r>
              <a:rPr lang="en-US" dirty="0" smtClean="0"/>
              <a:t>IP Address</a:t>
            </a:r>
            <a:endParaRPr lang="en-US" dirty="0" smtClean="0"/>
          </a:p>
          <a:p>
            <a:r>
              <a:rPr lang="en-US" dirty="0" smtClean="0"/>
              <a:t>Place</a:t>
            </a:r>
            <a:endParaRPr lang="en-US" dirty="0" smtClean="0"/>
          </a:p>
          <a:p>
            <a:r>
              <a:rPr lang="en-US" dirty="0" smtClean="0"/>
              <a:t>Server name</a:t>
            </a:r>
            <a:endParaRPr lang="en-US" dirty="0" smtClean="0"/>
          </a:p>
          <a:p>
            <a:r>
              <a:rPr lang="en-US" dirty="0" smtClean="0"/>
              <a:t>Network block</a:t>
            </a:r>
            <a:endParaRPr lang="en-US" dirty="0" smtClean="0"/>
          </a:p>
          <a:p>
            <a:r>
              <a:rPr lang="en-US" dirty="0" smtClean="0"/>
              <a:t>TCP &amp; UDP service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70" y="111125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latin typeface="DejaVu Serif" charset="0"/>
              </a:rPr>
              <a:t>SNIFFING</a:t>
            </a:r>
            <a:endParaRPr lang="en-US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960" y="2971800"/>
            <a:ext cx="1029144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Demonstration with Wireshark}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4" y="-180474"/>
            <a:ext cx="12300284" cy="703847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0"/>
            <a:ext cx="1252888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Wifi Hacking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1378" y="2971800"/>
            <a:ext cx="1046861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Simple Wifite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Social Engineering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1406" y="2971800"/>
            <a:ext cx="748855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SET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>
            <a:noAutofit/>
          </a:bodyPr>
          <a:p>
            <a:pPr algn="ctr"/>
            <a:r>
              <a:rPr lang="x-none" altLang="en-US" sz="6000">
                <a:solidFill>
                  <a:srgbClr val="FF0000"/>
                </a:solidFill>
                <a:latin typeface="DejaVu Serif" charset="0"/>
              </a:rPr>
              <a:t>System/Android Hacking</a:t>
            </a:r>
            <a:endParaRPr lang="x-none" altLang="en-US" sz="6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0158" y="2971800"/>
            <a:ext cx="967105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Metasploit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Information about people</a:t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770571" cy="36515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Pipl.com</a:t>
            </a:r>
            <a:endParaRPr lang="en-US" sz="2400" b="1" dirty="0" smtClean="0"/>
          </a:p>
          <a:p>
            <a:r>
              <a:rPr lang="en-US" sz="2400" b="1" dirty="0" smtClean="0"/>
              <a:t>Intelius.com</a:t>
            </a:r>
            <a:endParaRPr lang="en-US" sz="2400" b="1" dirty="0" smtClean="0"/>
          </a:p>
          <a:p>
            <a:r>
              <a:rPr lang="en-US" sz="2400" b="1" dirty="0" smtClean="0"/>
              <a:t>Bestpeoplesearch.com</a:t>
            </a:r>
            <a:endParaRPr lang="en-US" sz="2400" b="1" dirty="0" smtClean="0"/>
          </a:p>
          <a:p>
            <a:r>
              <a:rPr lang="en-US" sz="2400" b="1" dirty="0" smtClean="0"/>
              <a:t>Anywho.com</a:t>
            </a:r>
            <a:endParaRPr lang="en-US" sz="2400" b="1" dirty="0" smtClean="0"/>
          </a:p>
          <a:p>
            <a:r>
              <a:rPr lang="en-US" sz="2400" b="1" dirty="0" smtClean="0"/>
              <a:t>Peoplefinder.com</a:t>
            </a:r>
            <a:endParaRPr lang="en-US" sz="2400" b="1" dirty="0" smtClean="0"/>
          </a:p>
          <a:p>
            <a:r>
              <a:rPr lang="en-US" sz="2400" b="1" dirty="0" smtClean="0"/>
              <a:t>Webextrator.com</a:t>
            </a:r>
            <a:endParaRPr lang="en-US" sz="2400" b="1" dirty="0" smtClean="0"/>
          </a:p>
          <a:p>
            <a:r>
              <a:rPr lang="en-US" sz="2400" b="1" dirty="0" smtClean="0"/>
              <a:t>Binarypool.com</a:t>
            </a:r>
            <a:endParaRPr lang="en-US" sz="2400" b="1" dirty="0" smtClean="0"/>
          </a:p>
          <a:p>
            <a:r>
              <a:rPr lang="en-US" sz="2400" b="1" dirty="0" smtClean="0"/>
              <a:t>Robtex.com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Hail Mary Attacks !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7806" y="2971800"/>
            <a:ext cx="921575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Armitage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Wifi Jamming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8948" y="2971800"/>
            <a:ext cx="1125347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"mdk3 mon0 d"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5058410"/>
            <a:ext cx="9144000" cy="135763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Cheat Sheets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 </a:t>
            </a: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60488" y="1938020"/>
            <a:ext cx="9470390" cy="30175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www.linkedin.com/in/wahal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975" y="2598420"/>
            <a:ext cx="11014710" cy="1151890"/>
          </a:xfrm>
        </p:spPr>
        <p:txBody>
          <a:bodyPr>
            <a:noAutofit/>
          </a:bodyPr>
          <a:lstStyle/>
          <a:p>
            <a:r>
              <a:rPr lang="x-none" sz="8000">
                <a:solidFill>
                  <a:srgbClr val="FF0000"/>
                </a:solidFill>
              </a:rPr>
              <a:t>Let's Distribute Links !</a:t>
            </a:r>
            <a:endParaRPr lang="x-none" sz="80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192270"/>
            <a:ext cx="9144000" cy="22256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SANS Institute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Hacking Tools/Books Mega Link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NMap Documentation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Offensive Security Pages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Kali Images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3276600"/>
          </a:xfrm>
        </p:spPr>
        <p:txBody>
          <a:bodyPr>
            <a:noAutofit/>
          </a:bodyPr>
          <a:lstStyle/>
          <a:p>
            <a:r>
              <a:rPr lang="x-none" sz="7200" i="1" dirty="0">
                <a:solidFill>
                  <a:srgbClr val="FF0000"/>
                </a:solidFill>
                <a:latin typeface="DejaVu Serif" charset="0"/>
              </a:rPr>
              <a:t>Things could've been more intense !</a:t>
            </a:r>
            <a:endParaRPr lang="x-none" sz="7200" i="1" dirty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chemeClr val="tx1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solidFill>
                  <a:srgbClr val="C00000"/>
                </a:solidFill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solidFill>
                  <a:srgbClr val="C00000"/>
                </a:solidFill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solidFill>
                <a:srgbClr val="C00000"/>
              </a:solidFill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4338</Words>
  <Application>Kingsoft Office WPP</Application>
  <PresentationFormat>Widescreen</PresentationFormat>
  <Paragraphs>290</Paragraphs>
  <Slides>96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97" baseType="lpstr">
      <vt:lpstr>Office Theme</vt:lpstr>
      <vt:lpstr>Security Engineering 101 Ethical Hacking</vt:lpstr>
      <vt:lpstr>Academic Researchers Vs.  Industry Experts</vt:lpstr>
      <vt:lpstr>Lessons I learned the Hard Way !</vt:lpstr>
      <vt:lpstr>Agendas</vt:lpstr>
      <vt:lpstr>Languages Required</vt:lpstr>
      <vt:lpstr>Foot Printing</vt:lpstr>
      <vt:lpstr>Location </vt:lpstr>
      <vt:lpstr>Information about websites/webpages</vt:lpstr>
      <vt:lpstr>Information about people </vt:lpstr>
      <vt:lpstr>Search engine machine</vt:lpstr>
      <vt:lpstr>How to protect yourself</vt:lpstr>
      <vt:lpstr>Scanning With Nmap </vt:lpstr>
      <vt:lpstr>IP Address you should not ping &amp; scan</vt:lpstr>
      <vt:lpstr>TOOLS</vt:lpstr>
      <vt:lpstr>Port Scanning With Python Scripts</vt:lpstr>
      <vt:lpstr>Childish Protection Techniques</vt:lpstr>
      <vt:lpstr>What are Firewalls?</vt:lpstr>
      <vt:lpstr>PowerPoint 演示文稿</vt:lpstr>
      <vt:lpstr>IP &amp; Proxies</vt:lpstr>
      <vt:lpstr>IP v4 &amp; IP v6</vt:lpstr>
      <vt:lpstr>PROXY</vt:lpstr>
      <vt:lpstr>PowerPoint 演示文稿</vt:lpstr>
      <vt:lpstr>Enumeration</vt:lpstr>
      <vt:lpstr>PowerPoint 演示文稿</vt:lpstr>
      <vt:lpstr>PowerPoint 演示文稿</vt:lpstr>
      <vt:lpstr>PowerPoint 演示文稿</vt:lpstr>
      <vt:lpstr>PowerPoint 演示文稿</vt:lpstr>
      <vt:lpstr>System &amp; Password Hacking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Spywares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Trojans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Remote Administration Tools [RATs]</vt:lpstr>
      <vt:lpstr>Viruses &amp; Worms</vt:lpstr>
      <vt:lpstr>PowerPoint 演示文稿</vt:lpstr>
      <vt:lpstr>PowerPoint 演示文稿</vt:lpstr>
      <vt:lpstr>PowerPoint 演示文稿</vt:lpstr>
      <vt:lpstr>PowerPoint 演示文稿</vt:lpstr>
      <vt:lpstr>Types of viruses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remove viruses from computer</vt:lpstr>
      <vt:lpstr>PowerPoint 演示文稿</vt:lpstr>
      <vt:lpstr>PowerPoint 演示文稿</vt:lpstr>
      <vt:lpstr>PowerPoint 演示文稿</vt:lpstr>
      <vt:lpstr>SNIFFING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Wifi Hacking</vt:lpstr>
      <vt:lpstr>Wifi Hacking</vt:lpstr>
      <vt:lpstr>System/Android Hacking</vt:lpstr>
      <vt:lpstr>Hail Mary Attacks !</vt:lpstr>
      <vt:lpstr>Wifi Jamming</vt:lpstr>
      <vt:lpstr>Next-Gen Research Scopes</vt:lpstr>
      <vt:lpstr>Resources</vt:lpstr>
      <vt:lpstr>Let's Distribute Links !</vt:lpstr>
      <vt:lpstr>Things could've been more intense !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225</cp:revision>
  <dcterms:created xsi:type="dcterms:W3CDTF">2018-03-10T08:05:06Z</dcterms:created>
  <dcterms:modified xsi:type="dcterms:W3CDTF">2018-03-10T08:05:06Z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